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0" r:id="rId3"/>
    <p:sldId id="261" r:id="rId4"/>
    <p:sldId id="266" r:id="rId5"/>
    <p:sldId id="267" r:id="rId6"/>
    <p:sldId id="264" r:id="rId7"/>
    <p:sldId id="275" r:id="rId8"/>
    <p:sldId id="276" r:id="rId9"/>
    <p:sldId id="277" r:id="rId10"/>
    <p:sldId id="280" r:id="rId11"/>
    <p:sldId id="278" r:id="rId12"/>
    <p:sldId id="279" r:id="rId13"/>
    <p:sldId id="274" r:id="rId14"/>
    <p:sldId id="272" r:id="rId15"/>
    <p:sldId id="269" r:id="rId16"/>
    <p:sldId id="271" r:id="rId17"/>
    <p:sldId id="270" r:id="rId18"/>
    <p:sldId id="281" r:id="rId19"/>
    <p:sldId id="282" r:id="rId20"/>
    <p:sldId id="283" r:id="rId21"/>
    <p:sldId id="273" r:id="rId22"/>
    <p:sldId id="268" r:id="rId23"/>
    <p:sldId id="265" r:id="rId24"/>
    <p:sldId id="262"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F9F35"/>
    <a:srgbClr val="FF6600"/>
    <a:srgbClr val="1F3A4B"/>
    <a:srgbClr val="1E3849"/>
    <a:srgbClr val="F88070"/>
    <a:srgbClr val="FFB9B9"/>
    <a:srgbClr val="FF5D5D"/>
    <a:srgbClr val="FF8F8F"/>
    <a:srgbClr val="DD8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78979" autoAdjust="0"/>
  </p:normalViewPr>
  <p:slideViewPr>
    <p:cSldViewPr snapToGrid="0">
      <p:cViewPr>
        <p:scale>
          <a:sx n="50" d="100"/>
          <a:sy n="50" d="100"/>
        </p:scale>
        <p:origin x="309" y="14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18/09/2021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la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produit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18/09/2021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webp"/><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5.web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web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webp"/></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The I.T. </a:t>
            </a:r>
            <a:r>
              <a:rPr lang="fr-FR" sz="2800" b="1" cap="all" dirty="0" err="1">
                <a:solidFill>
                  <a:srgbClr val="FAFCD7"/>
                </a:solidFill>
                <a:latin typeface="Alte Haas Grotesk" panose="02000503000000020004" pitchFamily="2" charset="0"/>
              </a:rPr>
              <a:t>Crowd</a:t>
            </a:r>
            <a:endParaRPr lang="fr-FR" sz="2800" b="1" cap="all" dirty="0">
              <a:solidFill>
                <a:srgbClr val="FAFCD7"/>
              </a:solidFill>
              <a:latin typeface="Alte Haas Grotesk" panose="02000503000000020004" pitchFamily="2" charset="0"/>
            </a:endParaRP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grpSp>
        <p:nvGrpSpPr>
          <p:cNvPr id="11" name="Group 10">
            <a:extLst>
              <a:ext uri="{FF2B5EF4-FFF2-40B4-BE49-F238E27FC236}">
                <a16:creationId xmlns:a16="http://schemas.microsoft.com/office/drawing/2014/main" id="{5CBFC9AF-5B8A-4E6D-A502-30F9966029FD}"/>
              </a:ext>
            </a:extLst>
          </p:cNvPr>
          <p:cNvGrpSpPr/>
          <p:nvPr/>
        </p:nvGrpSpPr>
        <p:grpSpPr>
          <a:xfrm>
            <a:off x="2598912" y="1477025"/>
            <a:ext cx="4377433" cy="2403733"/>
            <a:chOff x="2598912" y="1477025"/>
            <a:chExt cx="4377433" cy="2403733"/>
          </a:xfrm>
        </p:grpSpPr>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gr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Tree>
    <p:extLst>
      <p:ext uri="{BB962C8B-B14F-4D97-AF65-F5344CB8AC3E}">
        <p14:creationId xmlns:p14="http://schemas.microsoft.com/office/powerpoint/2010/main" val="87366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br>
                <a:rPr lang="fr-FR" sz="1000" cap="all" dirty="0">
                  <a:solidFill>
                    <a:schemeClr val="bg1"/>
                  </a:solidFill>
                </a:rPr>
              </a:br>
              <a:r>
                <a:rPr lang="fr-FR" sz="10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p>
            <a:p>
              <a:pPr algn="ctr"/>
              <a:r>
                <a:rPr lang="fr-FR" sz="1000" b="1" cap="all" dirty="0">
                  <a:solidFill>
                    <a:schemeClr val="bg1"/>
                  </a:solidFill>
                </a:rPr>
                <a:t>FGBMU1 (sept 21)</a:t>
              </a:r>
              <a:endParaRPr lang="fr-FR" sz="10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p>
            <a:p>
              <a:pPr algn="ctr"/>
              <a:r>
                <a:rPr lang="fr-FR" sz="10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br>
                <a:rPr lang="fr-FR" sz="1000" cap="all" dirty="0">
                  <a:solidFill>
                    <a:schemeClr val="bg1"/>
                  </a:solidFill>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1000" cap="all" dirty="0">
                  <a:solidFill>
                    <a:schemeClr val="bg1"/>
                  </a:solidFill>
                </a:rPr>
                <a:t>ISIN code: DE0009652651</a:t>
              </a: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838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6188</TotalTime>
  <Words>4186</Words>
  <Application>Microsoft Office PowerPoint</Application>
  <PresentationFormat>Widescreen</PresentationFormat>
  <Paragraphs>429</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447</cp:revision>
  <dcterms:created xsi:type="dcterms:W3CDTF">2021-05-22T16:07:41Z</dcterms:created>
  <dcterms:modified xsi:type="dcterms:W3CDTF">2021-09-18T23:09:35Z</dcterms:modified>
</cp:coreProperties>
</file>